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CCFF"/>
    <a:srgbClr val="FF00FF"/>
    <a:srgbClr val="CC00FF"/>
    <a:srgbClr val="FFCCFF"/>
    <a:srgbClr val="00CC66"/>
    <a:srgbClr val="FFCCCC"/>
    <a:srgbClr val="66FF33"/>
    <a:srgbClr val="FFCC66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1708" y="3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85B67-7555-4F75-BE7A-B0F6EFE78178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40DA-C486-4C00-87E1-76EF6A85C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40DA-C486-4C00-87E1-76EF6A85CA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65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022393"/>
              </p:ext>
            </p:extLst>
          </p:nvPr>
        </p:nvGraphicFramePr>
        <p:xfrm>
          <a:off x="0" y="919961"/>
          <a:ext cx="9144000" cy="627888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01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9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9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6453">
                  <a:extLst>
                    <a:ext uri="{9D8B030D-6E8A-4147-A177-3AD203B41FA5}">
                      <a16:colId xmlns:a16="http://schemas.microsoft.com/office/drawing/2014/main" val="1122545458"/>
                    </a:ext>
                  </a:extLst>
                </a:gridCol>
                <a:gridCol w="11295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851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2464">
                <a:tc>
                  <a:txBody>
                    <a:bodyPr/>
                    <a:lstStyle/>
                    <a:p>
                      <a:pPr algn="ctr"/>
                      <a:r>
                        <a:rPr lang="en-US" sz="1400" u="none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endParaRPr lang="en-US" sz="1400" u="non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u="none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400" u="none" baseline="0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400" u="non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u="none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u="none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  <a:endParaRPr lang="en-US" sz="1400" u="non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u="none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400" u="none" baseline="0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400" u="non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u="none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  <a:endParaRPr lang="en-US" sz="1400" u="non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5683">
                <a:tc>
                  <a:txBody>
                    <a:bodyPr/>
                    <a:lstStyle/>
                    <a:p>
                      <a:pPr algn="ctr"/>
                      <a:r>
                        <a:rPr lang="vi-VN" sz="1400" b="1" u="none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  <a:endParaRPr lang="en-US" sz="1400" b="1" u="none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17/4/2023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ngọt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u="non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u="non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tây</a:t>
                      </a:r>
                      <a:endParaRPr lang="en-GB" sz="1400" u="non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tây</a:t>
                      </a:r>
                      <a:endParaRPr lang="en-GB" sz="1400" u="non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u="non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u="non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cau</a:t>
                      </a: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u="non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rốt</a:t>
                      </a:r>
                      <a:endParaRPr lang="en-GB" sz="14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u="non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Miến</a:t>
                      </a: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u="non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tây</a:t>
                      </a: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GB" sz="14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u="non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Meta care (NT)  </a:t>
                      </a:r>
                      <a:endParaRPr lang="en-GB" sz="14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(MG)</a:t>
                      </a:r>
                      <a:endParaRPr lang="en-GB" sz="14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73712"/>
                  </a:ext>
                </a:extLst>
              </a:tr>
              <a:tr h="1205683">
                <a:tc>
                  <a:txBody>
                    <a:bodyPr/>
                    <a:lstStyle/>
                    <a:p>
                      <a:pPr algn="ctr"/>
                      <a:r>
                        <a:rPr lang="vi-VN" sz="1400" b="1" u="none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</a:t>
                      </a:r>
                      <a:endParaRPr lang="en-US" sz="1400" b="1" u="none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18/4/2023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Rau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ngót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endParaRPr lang="en-GB" sz="1400" u="non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GB" sz="1400" u="non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sườn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trắng</a:t>
                      </a:r>
                      <a:endParaRPr lang="en-GB" sz="1400" u="non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Sườn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rút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xương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trắng</a:t>
                      </a:r>
                      <a:endParaRPr lang="en-GB" sz="1400" u="non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u="non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u="non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u="non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 hấu </a:t>
                      </a:r>
                      <a:endParaRPr lang="en-GB" sz="14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u="non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ngót</a:t>
                      </a:r>
                      <a:endParaRPr lang="en-GB" sz="14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u="non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Hoành</a:t>
                      </a: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thánh</a:t>
                      </a: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endParaRPr lang="en-GB" sz="14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u="non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Meta care (NT)  </a:t>
                      </a:r>
                      <a:endParaRPr lang="en-GB" sz="14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(MG)</a:t>
                      </a:r>
                      <a:endParaRPr lang="en-GB" sz="14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529793"/>
                  </a:ext>
                </a:extLst>
              </a:tr>
              <a:tr h="1004736">
                <a:tc>
                  <a:txBody>
                    <a:bodyPr/>
                    <a:lstStyle/>
                    <a:p>
                      <a:pPr algn="ctr"/>
                      <a:r>
                        <a:rPr lang="en-US" sz="1400" b="1" u="non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19/4/2023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Lơ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gim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endParaRPr lang="en-GB" sz="1400" u="non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400" u="non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um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hũ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non </a:t>
                      </a:r>
                      <a:endParaRPr lang="en-GB" sz="1400" u="non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um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hũ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non</a:t>
                      </a:r>
                      <a:endParaRPr lang="en-GB" sz="1400" u="non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u="non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u="non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u="non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Thanh long </a:t>
                      </a:r>
                      <a:endParaRPr lang="en-GB" sz="14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u="non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u="non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cá lóc nấu cá lóc</a:t>
                      </a:r>
                      <a:endParaRPr lang="en-GB" sz="14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u="non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Bún gạo nấu cá lóc</a:t>
                      </a:r>
                      <a:endParaRPr lang="en-GB" sz="14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u="non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Meta care (NT + MG)   </a:t>
                      </a:r>
                      <a:endParaRPr lang="en-GB" sz="14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u="non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4736">
                <a:tc>
                  <a:txBody>
                    <a:bodyPr/>
                    <a:lstStyle/>
                    <a:p>
                      <a:pPr algn="ctr"/>
                      <a:r>
                        <a:rPr lang="en-US" sz="1400" b="1" u="non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endParaRPr lang="en-US" sz="1400" b="1" u="non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20/4/2023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sườn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rút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xương</a:t>
                      </a:r>
                      <a:endParaRPr lang="en-GB" sz="1400" u="non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u="non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lang</a:t>
                      </a:r>
                      <a:endParaRPr lang="en-GB" sz="1400" u="non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ri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u="non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400" u="non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u="non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Mận</a:t>
                      </a:r>
                      <a:endParaRPr lang="en-GB" sz="14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u="non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u="non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thịt nạc khoai môn </a:t>
                      </a:r>
                      <a:endParaRPr lang="en-GB" sz="14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u="non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Súp cua trứng </a:t>
                      </a:r>
                      <a:endParaRPr lang="en-GB" sz="14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u="non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Meta care (NT + MG)   </a:t>
                      </a:r>
                      <a:endParaRPr lang="en-GB" sz="14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u="non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4736">
                <a:tc>
                  <a:txBody>
                    <a:bodyPr/>
                    <a:lstStyle/>
                    <a:p>
                      <a:pPr algn="ctr"/>
                      <a:r>
                        <a:rPr lang="en-US" sz="1400" b="1" u="non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21/4/2023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thu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</a:t>
                      </a:r>
                      <a:endParaRPr lang="en-GB" sz="1400" u="non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400" u="non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tần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ô</a:t>
                      </a:r>
                      <a:endParaRPr lang="en-GB" sz="1400" u="non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rô</a:t>
                      </a: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ty</a:t>
                      </a:r>
                      <a:endParaRPr lang="en-GB" sz="1400" u="non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GB" sz="1400" u="non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u="non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Lê</a:t>
                      </a: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Hàn</a:t>
                      </a: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Quốc</a:t>
                      </a:r>
                      <a:endParaRPr lang="en-GB" sz="14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u="non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óc</a:t>
                      </a: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đỏ</a:t>
                      </a:r>
                      <a:endParaRPr lang="en-GB" sz="14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u="non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kem</a:t>
                      </a:r>
                      <a:endParaRPr lang="en-GB" sz="14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u="non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Meta care (NT + MG)   </a:t>
                      </a:r>
                      <a:endParaRPr lang="en-GB" sz="14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i="1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5452" y="0"/>
            <a:ext cx="981637" cy="89714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07089" y="91416"/>
            <a:ext cx="5865886" cy="8513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 ĐƠN </a:t>
            </a:r>
            <a:r>
              <a:rPr lang="vi-VN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TUẦN </a:t>
            </a:r>
            <a:r>
              <a:rPr lang="en-GB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en-GB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r>
              <a:rPr lang="en-US" sz="20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GB" sz="20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17/4 </a:t>
            </a:r>
            <a:r>
              <a:rPr lang="en-US" sz="20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ĐẾN </a:t>
            </a:r>
            <a:r>
              <a:rPr lang="en-US" sz="20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vi-VN" sz="20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GB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vi-VN" sz="20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GB" sz="20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000" b="1" i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hef kid cooking Royalty Free Vector Image - VectorStoc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Kid cartoon chef are preparing food Royalty Free Vecto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t="5365" b="12231"/>
          <a:stretch/>
        </p:blipFill>
        <p:spPr>
          <a:xfrm>
            <a:off x="7015799" y="149827"/>
            <a:ext cx="840735" cy="74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79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1300</TotalTime>
  <Words>150</Words>
  <Application>Microsoft Office PowerPoint</Application>
  <PresentationFormat>On-screen Show (4:3)</PresentationFormat>
  <Paragraphs>73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mam2bn@outlook.com</cp:lastModifiedBy>
  <cp:revision>115</cp:revision>
  <dcterms:created xsi:type="dcterms:W3CDTF">2020-05-18T06:04:51Z</dcterms:created>
  <dcterms:modified xsi:type="dcterms:W3CDTF">2023-04-17T02:27:36Z</dcterms:modified>
</cp:coreProperties>
</file>