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CCFF"/>
    <a:srgbClr val="FF00FF"/>
    <a:srgbClr val="CC00FF"/>
    <a:srgbClr val="FFCCFF"/>
    <a:srgbClr val="00CC66"/>
    <a:srgbClr val="FFCCCC"/>
    <a:srgbClr val="66FF33"/>
    <a:srgbClr val="FF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1708" y="3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022393"/>
              </p:ext>
            </p:extLst>
          </p:nvPr>
        </p:nvGraphicFramePr>
        <p:xfrm>
          <a:off x="0" y="919961"/>
          <a:ext cx="9144000" cy="62788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01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6453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1129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851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2464"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400" u="non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u="none" baseline="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u="non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400" u="non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u="none" baseline="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u="non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400" u="non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5683">
                <a:tc>
                  <a:txBody>
                    <a:bodyPr/>
                    <a:lstStyle/>
                    <a:p>
                      <a:pPr algn="ctr"/>
                      <a:r>
                        <a:rPr lang="vi-VN" sz="1400" b="1" u="none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400" b="1" u="none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17/4/2023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u="non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endParaRPr lang="en-GB" sz="1400" u="non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endParaRPr lang="en-GB" sz="1400" u="non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Miến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(NT)  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205683">
                <a:tc>
                  <a:txBody>
                    <a:bodyPr/>
                    <a:lstStyle/>
                    <a:p>
                      <a:pPr algn="ctr"/>
                      <a:r>
                        <a:rPr lang="vi-VN" sz="1400" b="1" u="none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400" b="1" u="none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18/4/2023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ngót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endParaRPr lang="en-GB" sz="1400" u="non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GB" sz="140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trắng</a:t>
                      </a:r>
                      <a:endParaRPr lang="en-GB" sz="1400" u="non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xương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trắng</a:t>
                      </a:r>
                      <a:endParaRPr lang="en-GB" sz="1400" u="non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 hấu </a:t>
                      </a:r>
                      <a:endParaRPr lang="en-GB" sz="14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ngót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Hoành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thánh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(NT)  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004736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19/4/2023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Lơ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gim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GB" sz="1400" u="non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um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hũ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non </a:t>
                      </a:r>
                      <a:endParaRPr lang="en-GB" sz="1400" u="non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um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hũ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non</a:t>
                      </a:r>
                      <a:endParaRPr lang="en-GB" sz="1400" u="non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 </a:t>
                      </a:r>
                      <a:endParaRPr lang="en-GB" sz="14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cá lóc nấu cá lóc</a:t>
                      </a:r>
                      <a:endParaRPr lang="en-GB" sz="14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Bún gạo nấu cá lóc</a:t>
                      </a:r>
                      <a:endParaRPr lang="en-GB" sz="14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Meta care (NT + MG)   </a:t>
                      </a:r>
                      <a:endParaRPr lang="en-GB" sz="14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4736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400" b="1" u="non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20/4/2023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xương</a:t>
                      </a:r>
                      <a:endParaRPr lang="en-GB" sz="1400" u="non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lang</a:t>
                      </a:r>
                      <a:endParaRPr lang="en-GB" sz="1400" u="non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u="non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nạc khoai môn </a:t>
                      </a:r>
                      <a:endParaRPr lang="en-GB" sz="14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Súp cua trứng </a:t>
                      </a:r>
                      <a:endParaRPr lang="en-GB" sz="14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Meta care (NT + MG)   </a:t>
                      </a:r>
                      <a:endParaRPr lang="en-GB" sz="14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4736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21/4/2023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endParaRPr lang="en-GB" sz="1400" u="non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ô</a:t>
                      </a:r>
                      <a:endParaRPr lang="en-GB" sz="1400" u="non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rô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ty</a:t>
                      </a:r>
                      <a:endParaRPr lang="en-GB" sz="1400" u="non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GB" sz="140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Hàn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Quốc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óc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kem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u="non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(NT + MG)   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i="1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5452" y="0"/>
            <a:ext cx="981637" cy="89714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07089" y="91416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GB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GB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17/4 </a:t>
            </a:r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vi-VN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GB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t="5365" b="12231"/>
          <a:stretch/>
        </p:blipFill>
        <p:spPr>
          <a:xfrm>
            <a:off x="7015799" y="149827"/>
            <a:ext cx="840735" cy="7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150</Words>
  <Application>Microsoft Office PowerPoint</Application>
  <PresentationFormat>On-screen Show (4:3)</PresentationFormat>
  <Paragraphs>73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mam2bn@outlook.com</cp:lastModifiedBy>
  <cp:revision>115</cp:revision>
  <dcterms:created xsi:type="dcterms:W3CDTF">2020-05-18T06:04:51Z</dcterms:created>
  <dcterms:modified xsi:type="dcterms:W3CDTF">2023-04-17T02:27:36Z</dcterms:modified>
</cp:coreProperties>
</file>